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8" r:id="rId4"/>
    <p:sldId id="261" r:id="rId5"/>
    <p:sldId id="269" r:id="rId6"/>
    <p:sldId id="262" r:id="rId7"/>
    <p:sldId id="266" r:id="rId8"/>
    <p:sldId id="264" r:id="rId9"/>
    <p:sldId id="25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Новые технологии в формировании </a:t>
            </a:r>
            <a:br>
              <a:rPr lang="ru-RU" dirty="0" smtClean="0"/>
            </a:br>
            <a:r>
              <a:rPr lang="ru-RU" dirty="0" smtClean="0"/>
              <a:t>коммуникативной компетенции при изучении французского языка</a:t>
            </a:r>
            <a:endParaRPr lang="ru-RU" dirty="0"/>
          </a:p>
        </p:txBody>
      </p:sp>
      <p:pic>
        <p:nvPicPr>
          <p:cNvPr id="1026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209800" cy="19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209800" cy="18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кафедра\gimnaz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2714644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Documents\кафедра\Эмблема теат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71451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D:\Documents\сайт\для сайта\_DSC11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1" y="1428736"/>
            <a:ext cx="2714643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D:\Documents\сайт\для сайта\_DSC12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143248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D:\Documents\сайт\для сайта\_DSC0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214291"/>
            <a:ext cx="23606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86116" y="285728"/>
            <a:ext cx="3214710" cy="107157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Музей «Франция-Россия-Татарстан»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6" name="Picture 2" descr="D:\Documents\сайт\для сайта\_DSC01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" y="3143247"/>
            <a:ext cx="2428863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28625" y="4572008"/>
            <a:ext cx="2500313" cy="207170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Ресурсный центр по подготовке к ЕГЭ по французскому языку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13" y="4643446"/>
            <a:ext cx="2643187" cy="200026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Участник международного проекта по организации стажировки французских студентов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13" y="4714884"/>
            <a:ext cx="2786062" cy="185738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Разработка учебно-методических пособий по французскому языку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66" y="1928802"/>
            <a:ext cx="45719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1857364"/>
            <a:ext cx="2428892" cy="121444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Прием иностранных делегаций </a:t>
            </a:r>
            <a:endParaRPr lang="ru-RU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2198" y="1785926"/>
            <a:ext cx="2643206" cy="128588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Работа с одаренными детьми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66537"/>
      </p:ext>
    </p:extLst>
  </p:cSld>
  <p:clrMapOvr>
    <a:masterClrMapping/>
  </p:clrMapOvr>
  <p:transition advTm="576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МБОУ «Гимназия №9» </a:t>
            </a:r>
          </a:p>
          <a:p>
            <a:r>
              <a:rPr lang="ru-RU" sz="2500" dirty="0" smtClean="0"/>
              <a:t>с углубленным изучением </a:t>
            </a:r>
          </a:p>
          <a:p>
            <a:r>
              <a:rPr lang="ru-RU" sz="2500" dirty="0" smtClean="0"/>
              <a:t>французского языка</a:t>
            </a:r>
          </a:p>
          <a:p>
            <a:r>
              <a:rPr lang="ru-RU" sz="2500" dirty="0" smtClean="0"/>
              <a:t>Московского района </a:t>
            </a:r>
            <a:r>
              <a:rPr lang="ru-RU" sz="2500" dirty="0" err="1" smtClean="0"/>
              <a:t>г.Казани</a:t>
            </a:r>
            <a:endParaRPr lang="ru-RU" sz="2500" dirty="0"/>
          </a:p>
        </p:txBody>
      </p:sp>
      <p:pic>
        <p:nvPicPr>
          <p:cNvPr id="5" name="Picture 8" descr="GtJzwWd6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7"/>
          <a:stretch>
            <a:fillRect/>
          </a:stretch>
        </p:blipFill>
        <p:spPr bwMode="auto">
          <a:xfrm>
            <a:off x="6248400" y="4724400"/>
            <a:ext cx="259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4775199" cy="35814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76" y="3160776"/>
            <a:ext cx="4876800" cy="3253740"/>
          </a:xfrm>
          <a:prstGeom prst="rect">
            <a:avLst/>
          </a:prstGeom>
        </p:spPr>
      </p:pic>
      <p:pic>
        <p:nvPicPr>
          <p:cNvPr id="6" name="Picture 8" descr="GtJzwWd6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7"/>
          <a:stretch>
            <a:fillRect/>
          </a:stretch>
        </p:blipFill>
        <p:spPr bwMode="auto">
          <a:xfrm>
            <a:off x="5715000" y="609600"/>
            <a:ext cx="259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3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 - 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3572263" cy="1164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24356"/>
            <a:ext cx="4459742" cy="29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кафедра\gimnaz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2714644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Documents\кафедра\Эмблема теат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71451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D:\Documents\сайт\для сайта\_DSC11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1" y="1428736"/>
            <a:ext cx="2714643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D:\Documents\сайт\для сайта\_DSC12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143248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D:\Documents\сайт\для сайта\_DSC0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214291"/>
            <a:ext cx="23606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86116" y="285728"/>
            <a:ext cx="3214710" cy="107157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Музей «Франция-Россия-Татарстан»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6" name="Picture 2" descr="D:\Documents\сайт\для сайта\_DSC01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" y="3143247"/>
            <a:ext cx="2428863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28625" y="4572008"/>
            <a:ext cx="2500313" cy="207170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Ресурсный центр по подготовке к ЕГЭ по французскому языку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13" y="4643446"/>
            <a:ext cx="2643187" cy="200026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Участник международного проекта по организации стажировки французских студентов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13" y="4714884"/>
            <a:ext cx="2786062" cy="185738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Разработка учебно-методических пособий по французскому языку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66" y="1928802"/>
            <a:ext cx="45719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1857364"/>
            <a:ext cx="2428892" cy="121444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Прием иностранных делегаций </a:t>
            </a:r>
            <a:endParaRPr lang="ru-RU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2198" y="1785926"/>
            <a:ext cx="2643206" cy="128588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Работа с одаренными детьми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04059"/>
      </p:ext>
    </p:extLst>
  </p:cSld>
  <p:clrMapOvr>
    <a:masterClrMapping/>
  </p:clrMapOvr>
  <p:transition advTm="5767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611">
            <a:off x="561340" y="3733800"/>
            <a:ext cx="3870960" cy="25679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9316"/>
            <a:ext cx="3530600" cy="3530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6203">
            <a:off x="5363388" y="3508314"/>
            <a:ext cx="3276600" cy="29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ocuments\кафедра\Эмблема теат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2514600" cy="261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ocuments\сайт\для сайта\_DSC118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1000"/>
            <a:ext cx="4597004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Documents\кафедра\Сrac dans le sac\c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0"/>
            <a:ext cx="4169664" cy="3127248"/>
          </a:xfrm>
          <a:prstGeom prst="rect">
            <a:avLst/>
          </a:prstGeom>
          <a:noFill/>
        </p:spPr>
      </p:pic>
      <p:pic>
        <p:nvPicPr>
          <p:cNvPr id="7" name="Picture 2" descr="D:\Documents\кафедра\фотографии спектакля 17.02.12\_DSC1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704" y="3657600"/>
            <a:ext cx="398362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8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619250" y="836613"/>
            <a:ext cx="5924550" cy="5400675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54692"/>
                <a:gd name="adj2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Франция-Россия-Татарстан-</a:t>
            </a:r>
          </a:p>
        </p:txBody>
      </p:sp>
      <p:pic>
        <p:nvPicPr>
          <p:cNvPr id="21507" name="Picture 5" descr="GtJzwWd6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97200"/>
            <a:ext cx="1895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281988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Люби Францию! Люби Россию! Люби Татарстан!</a:t>
            </a:r>
          </a:p>
        </p:txBody>
      </p:sp>
      <p:sp>
        <p:nvSpPr>
          <p:cNvPr id="21509" name="WordArt 7"/>
          <p:cNvSpPr>
            <a:spLocks noChangeArrowheads="1" noChangeShapeType="1" noTextEdit="1"/>
          </p:cNvSpPr>
          <p:nvPr/>
        </p:nvSpPr>
        <p:spPr bwMode="auto">
          <a:xfrm>
            <a:off x="1908175" y="5805488"/>
            <a:ext cx="5472113" cy="898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Изучай! Твори! Живи!</a:t>
            </a:r>
          </a:p>
        </p:txBody>
      </p:sp>
      <p:pic>
        <p:nvPicPr>
          <p:cNvPr id="21510" name="Picture 8" descr="MM90017824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MM900178279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MM900356605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110331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0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838200" y="2667000"/>
            <a:ext cx="5562600" cy="344805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2"/>
                </a:solidFill>
              </a:rPr>
              <a:t>Французские страницы в истории Казани</a:t>
            </a:r>
          </a:p>
          <a:p>
            <a:r>
              <a:rPr lang="ru-RU" altLang="ru-RU" dirty="0" smtClean="0">
                <a:solidFill>
                  <a:schemeClr val="accent2"/>
                </a:solidFill>
              </a:rPr>
              <a:t>Уроженцы Татарстана в Движении Сопротивления во Франции</a:t>
            </a:r>
          </a:p>
          <a:p>
            <a:r>
              <a:rPr lang="ru-RU" altLang="ru-RU" dirty="0" smtClean="0">
                <a:solidFill>
                  <a:schemeClr val="accent2"/>
                </a:solidFill>
              </a:rPr>
              <a:t>Славный путь эскадрильи «Нормандия-Неман»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28625" y="1214438"/>
            <a:ext cx="8715375" cy="1093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5" name="Picture 10" descr="_DSC0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11171"/>
          <a:stretch>
            <a:fillRect/>
          </a:stretch>
        </p:blipFill>
        <p:spPr bwMode="auto">
          <a:xfrm rot="544806">
            <a:off x="5631207" y="448935"/>
            <a:ext cx="3053720" cy="20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_DSC0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241">
            <a:off x="5671563" y="2282413"/>
            <a:ext cx="32766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_DSC0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893">
            <a:off x="5636662" y="4209344"/>
            <a:ext cx="33067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_DSC09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r="13289" b="5632"/>
          <a:stretch>
            <a:fillRect/>
          </a:stretch>
        </p:blipFill>
        <p:spPr bwMode="auto">
          <a:xfrm>
            <a:off x="3733800" y="204747"/>
            <a:ext cx="1286122" cy="238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ind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8171"/>
            <a:ext cx="3035712" cy="19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ocuments\сайт\для сайта\_DSC016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90354"/>
            <a:ext cx="3276600" cy="240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59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</TotalTime>
  <Words>119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   Новые технологии в формировании  коммуникативной компетенции при изучении французского языка</vt:lpstr>
      <vt:lpstr>Презентация PowerPoint</vt:lpstr>
      <vt:lpstr>Презентация PowerPoint</vt:lpstr>
      <vt:lpstr>Техно - 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Регина</cp:lastModifiedBy>
  <cp:revision>7</cp:revision>
  <dcterms:created xsi:type="dcterms:W3CDTF">2018-09-26T06:17:09Z</dcterms:created>
  <dcterms:modified xsi:type="dcterms:W3CDTF">2018-09-26T07:25:47Z</dcterms:modified>
</cp:coreProperties>
</file>